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9"/>
  </p:notesMasterIdLst>
  <p:sldIdLst>
    <p:sldId id="267" r:id="rId4"/>
    <p:sldId id="262" r:id="rId5"/>
    <p:sldId id="263" r:id="rId6"/>
    <p:sldId id="269" r:id="rId7"/>
    <p:sldId id="268" r:id="rId8"/>
  </p:sldIdLst>
  <p:sldSz cx="12192000" cy="6858000"/>
  <p:notesSz cx="6858000" cy="9144000"/>
  <p:embeddedFontLst>
    <p:embeddedFont>
      <p:font typeface="SamsungOne 450C" panose="020B0506030303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amsungOne 800C" panose="020B0906030303020204" charset="0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Тихонов" initials="ИТ" lastIdx="1" clrIdx="0">
    <p:extLst>
      <p:ext uri="{19B8F6BF-5375-455C-9EA6-DF929625EA0E}">
        <p15:presenceInfo xmlns:p15="http://schemas.microsoft.com/office/powerpoint/2012/main" userId="8e750fc7076a31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4T10:24:33.99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674773"/>
            <a:ext cx="9662160" cy="1360652"/>
          </a:xfrm>
        </p:spPr>
        <p:txBody>
          <a:bodyPr>
            <a:noAutofit/>
          </a:bodyPr>
          <a:lstStyle/>
          <a:p>
            <a:r>
              <a:rPr lang="ru-RU" sz="5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Переводчик на язык жестов</a:t>
            </a:r>
            <a:endParaRPr lang="ru-RU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5516"/>
            <a:ext cx="9732264" cy="2273883"/>
          </a:xfrm>
        </p:spPr>
        <p:txBody>
          <a:bodyPr>
            <a:noAutofit/>
          </a:bodyPr>
          <a:lstStyle/>
          <a:p>
            <a:pPr algn="r"/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Работу выполнили:</a:t>
            </a:r>
          </a:p>
          <a:p>
            <a:pPr algn="r"/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Тихонов Иван </a:t>
            </a:r>
          </a:p>
          <a:p>
            <a:pPr algn="r"/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Антонов Дмитрий</a:t>
            </a:r>
          </a:p>
          <a:p>
            <a:pPr algn="r"/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Преподаватель:</a:t>
            </a:r>
          </a:p>
          <a:p>
            <a:pPr algn="r"/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Миронов Юрий Владимирович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37" y="2945696"/>
            <a:ext cx="1347423" cy="13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138" y="1316698"/>
            <a:ext cx="10301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Получить желаемый результат работы приложения.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Умение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работе в команде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Изучение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подходов для рационального решения поставленной 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задачи.</a:t>
            </a: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Научиться </a:t>
            </a:r>
            <a:r>
              <a:rPr lang="ru-RU" sz="2400" dirty="0" err="1" smtClean="0">
                <a:solidFill>
                  <a:schemeClr val="tx2">
                    <a:lumMod val="75000"/>
                  </a:schemeClr>
                </a:solidFill>
              </a:rPr>
              <a:t>парсить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 контент с помощью библиотеки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jsoup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Стрессоустойчивость и выполнение работы в определенные сроки.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Пример работы приложени</a:t>
            </a:r>
            <a:r>
              <a:rPr lang="ru-RU" dirty="0"/>
              <a:t>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6318" t="4685" r="36412" b="1244"/>
          <a:stretch/>
        </p:blipFill>
        <p:spPr>
          <a:xfrm>
            <a:off x="6006498" y="882635"/>
            <a:ext cx="2459736" cy="47731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6987" t="6249" r="37108" b="6271"/>
          <a:stretch/>
        </p:blipFill>
        <p:spPr>
          <a:xfrm>
            <a:off x="8894014" y="994111"/>
            <a:ext cx="2454062" cy="46616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" y="1080740"/>
            <a:ext cx="5207392" cy="4168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115568" y="5249070"/>
            <a:ext cx="361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Здесь показан небольшой отрывок кода, который </a:t>
            </a:r>
            <a:r>
              <a:rPr lang="ru-RU" dirty="0" err="1" smtClean="0">
                <a:solidFill>
                  <a:schemeClr val="bg2">
                    <a:lumMod val="10000"/>
                  </a:schemeClr>
                </a:solidFill>
              </a:rPr>
              <a:t>парсит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html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код с сайта и забирает видео 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144766" y="5657671"/>
            <a:ext cx="2460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данном примере мы видим работу приложения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8863263" y="5710735"/>
            <a:ext cx="248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Здесь показано что будет если видео не найдется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89</Words>
  <Application>Microsoft Office PowerPoint</Application>
  <PresentationFormat>Широкоэкранный</PresentationFormat>
  <Paragraphs>19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SamsungOne 450C</vt:lpstr>
      <vt:lpstr>Arial</vt:lpstr>
      <vt:lpstr>Calibri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Переводчик на язык жестов</vt:lpstr>
      <vt:lpstr>Цели:</vt:lpstr>
      <vt:lpstr>Пример работы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Иван Тихонов</cp:lastModifiedBy>
  <cp:revision>41</cp:revision>
  <dcterms:created xsi:type="dcterms:W3CDTF">2020-05-25T08:37:09Z</dcterms:created>
  <dcterms:modified xsi:type="dcterms:W3CDTF">2021-06-04T10:25:41Z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